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4" ContentType="application/vnd.openxmlformats-officedocument.spreadsheetml.shee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2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58DA7666-5342-4045-96C0-D1FB01F4F78D}" name="제목 없는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21"/>
            <p14:sldId id="283"/>
            <p14:sldId id="284"/>
            <p14:sldId id="285"/>
          </p14:sldIdLst>
        </p14:section>
        <p14:section id="{9AC440C7-35A5-4C66-85C0-57ABA215A4CD}" name="표지 및 목차">
          <p14:sldIdLst>
            <p14:sldId id="286"/>
            <p14:sldId id="287"/>
            <p14:sldId id="288"/>
          </p14:sldIdLst>
        </p14:section>
        <p14:section id="{E66F2113-6FFA-4364-A8C0-BE665FAC21BC}" name="소제목 표지">
          <p14:sldIdLst/>
        </p14:section>
        <p14:section id="{C38C02E4-11D5-42F5-893A-E6BF36DD56B9}" name="발표 스타일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id="{5F902FA6-5113-4F91-AC77-13F3243B18A9}" name="발표 및 보고서 스타일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id="{0A9151A7-1FDD-4606-B7F8-A63B772563CC}" name="마지막">
          <p14:sldIdLst>
            <p14:sldId id="319"/>
            <p14:sldId id="32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presProps" Target="presProps.xml"  /><Relationship Id="rId71" Type="http://schemas.openxmlformats.org/officeDocument/2006/relationships/viewProps" Target="viewProps.xml"  /><Relationship Id="rId72" Type="http://schemas.openxmlformats.org/officeDocument/2006/relationships/theme" Target="theme/theme1.xml"  /><Relationship Id="rId73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4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CC1243D-668E-4487-B89E-3E54B40CB1CB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6F3961-D88D-40F3-9802-6645A0D2F0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malonedh.github.io/G_programming_presantation_2/after/Red_Rect" TargetMode="External" /><Relationship Id="rId3" Type="http://schemas.openxmlformats.org/officeDocument/2006/relationships/hyperlink" Target="https://github.com/MaloneDH/G_programming_presantation_2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gi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embeddings/oleObject1.svg"  /><Relationship Id="rId4" Type="http://schemas.openxmlformats.org/officeDocument/2006/relationships/image" Target="../media/image50.png"  /><Relationship Id="rId5" Type="http://schemas.openxmlformats.org/officeDocument/2006/relationships/image" Target="../embeddings/oleObject2.svg"  /><Relationship Id="rId6" Type="http://schemas.openxmlformats.org/officeDocument/2006/relationships/image" Target="../media/image51.png"  /><Relationship Id="rId7" Type="http://schemas.openxmlformats.org/officeDocument/2006/relationships/image" Target="../embeddings/oleObject3.sv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8674" y="4675345"/>
            <a:ext cx="2217940" cy="495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+mn-ea"/>
              </a:rPr>
              <a:t>2018648042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조대훈</a:t>
            </a: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6135" y="2554605"/>
            <a:ext cx="5497830" cy="20440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en-US" altLang="ko-KR" sz="6400" b="1">
                <a:solidFill>
                  <a:schemeClr val="bg1"/>
                </a:solidFill>
                <a:latin typeface="G마켓 산스 TTF Bold"/>
                <a:ea typeface="G마켓 산스 TTF Bold"/>
              </a:rPr>
              <a:t>Game </a:t>
            </a:r>
            <a:endParaRPr lang="en-US" altLang="ko-KR" sz="6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 algn="ctr">
              <a:defRPr/>
            </a:pPr>
            <a:r>
              <a:rPr lang="en-US" altLang="ko-KR" sz="6400" b="1">
                <a:solidFill>
                  <a:schemeClr val="bg1"/>
                </a:solidFill>
                <a:latin typeface="G마켓 산스 TTF Bold"/>
                <a:ea typeface="G마켓 산스 TTF Bold"/>
              </a:rPr>
              <a:t>Programming</a:t>
            </a:r>
            <a:endParaRPr lang="en-US" altLang="ko-KR" sz="6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6681" y="1089481"/>
            <a:ext cx="1609343" cy="142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800" b="1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30028" y="4895658"/>
            <a:ext cx="1636776" cy="1429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”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75488" y="1682390"/>
            <a:ext cx="7841024" cy="349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/>
              <a:t>1. </a:t>
            </a:r>
            <a:r>
              <a:rPr lang="ko-KR" altLang="en-US" sz="2800"/>
              <a:t>게임을 계속할지 정할 수 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2.</a:t>
            </a:r>
            <a:r>
              <a:rPr lang="ko-KR" altLang="en-US" sz="2800"/>
              <a:t> 게임을 하다가 일시정지를 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3.</a:t>
            </a:r>
            <a:r>
              <a:rPr lang="ko-KR" altLang="en-US" sz="2800"/>
              <a:t> 게임 초반이 지루해서 음악이 있었으면 한다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4.</a:t>
            </a:r>
            <a:r>
              <a:rPr lang="ko-KR" altLang="en-US" sz="2800"/>
              <a:t> 게임의 템포가 빨라지면 부딪혔는지 못 볼 수도 </a:t>
            </a:r>
            <a:endParaRPr lang="ko-KR" altLang="en-US" sz="2800"/>
          </a:p>
          <a:p>
            <a:pPr lvl="0">
              <a:defRPr/>
            </a:pPr>
            <a:r>
              <a:rPr lang="en-US" altLang="ko-KR" sz="2800"/>
              <a:t> </a:t>
            </a:r>
            <a:r>
              <a:rPr lang="ko-KR" altLang="en-US" sz="2800"/>
              <a:t>있으니 피격음이 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5.</a:t>
            </a:r>
            <a:r>
              <a:rPr lang="ko-KR" altLang="en-US" sz="2800"/>
              <a:t> 게임 옵션을 정할 수 있으면 좋을거 같다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6.</a:t>
            </a:r>
            <a:r>
              <a:rPr lang="ko-KR" altLang="en-US" sz="2800"/>
              <a:t> 목숨이 여러개 있으면 좋을거 같다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7.</a:t>
            </a:r>
            <a:r>
              <a:rPr lang="ko-KR" altLang="en-US" sz="2800"/>
              <a:t> 좀 더 많은 정보를 얻고 싶다</a:t>
            </a:r>
            <a:r>
              <a:rPr lang="en-US" altLang="ko-KR" sz="2800"/>
              <a:t>.</a:t>
            </a:r>
            <a:r>
              <a:rPr lang="ko-KR" altLang="en-US" sz="2800"/>
              <a:t> 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23264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3937635" y="2345306"/>
            <a:ext cx="4316730" cy="1886168"/>
            <a:chOff x="3937635" y="2611120"/>
            <a:chExt cx="4316730" cy="1886168"/>
          </a:xfrm>
        </p:grpSpPr>
        <p:sp>
          <p:nvSpPr>
            <p:cNvPr id="4" name="TextBox 3"/>
            <p:cNvSpPr txBox="1"/>
            <p:nvPr/>
          </p:nvSpPr>
          <p:spPr>
            <a:xfrm>
              <a:off x="3937635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4.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코드 수정 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04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6708" y="399590"/>
            <a:ext cx="3722382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bgm</a:t>
            </a:r>
            <a:r>
              <a:rPr lang="ko-KR" altLang="en-US" sz="2800">
                <a:solidFill>
                  <a:schemeClr val="bg1"/>
                </a:solidFill>
              </a:rPr>
              <a:t> 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321" y="3287442"/>
            <a:ext cx="6483357" cy="2831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837" y="3869106"/>
            <a:ext cx="626832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0097" y="399590"/>
            <a:ext cx="2909893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2. </a:t>
            </a:r>
            <a:r>
              <a:rPr lang="ko-KR" altLang="en-US" sz="2800">
                <a:solidFill>
                  <a:schemeClr val="bg1"/>
                </a:solidFill>
              </a:rPr>
              <a:t>타이머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087" y="1428355"/>
            <a:ext cx="4710063" cy="518430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7934" y="1553149"/>
            <a:ext cx="4200149" cy="140463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9223" y="4845548"/>
            <a:ext cx="6904997" cy="52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55303" y="320216"/>
            <a:ext cx="3460911" cy="5160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3. life </a:t>
            </a:r>
            <a:r>
              <a:rPr lang="ko-KR" altLang="en-US" sz="2800">
                <a:solidFill>
                  <a:schemeClr val="bg1"/>
                </a:solidFill>
              </a:rPr>
              <a:t>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174" y="2135203"/>
            <a:ext cx="6857652" cy="154850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462" y="4275674"/>
            <a:ext cx="4203076" cy="36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06297" y="409512"/>
            <a:ext cx="2767017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4. </a:t>
            </a:r>
            <a:r>
              <a:rPr lang="ko-KR" altLang="en-US" sz="2800">
                <a:solidFill>
                  <a:schemeClr val="bg1"/>
                </a:solidFill>
              </a:rPr>
              <a:t>피격음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0699" y="4248774"/>
            <a:ext cx="4930601" cy="120086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5553" y="3104061"/>
            <a:ext cx="4520894" cy="32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18014" y="408661"/>
            <a:ext cx="3955972" cy="51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5.</a:t>
            </a:r>
            <a:r>
              <a:rPr lang="ko-KR" altLang="en-US" sz="2800">
                <a:solidFill>
                  <a:schemeClr val="bg1"/>
                </a:solidFill>
              </a:rPr>
              <a:t> 게임 일시정지 만들기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5391" y="1639468"/>
            <a:ext cx="8281217" cy="178953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3260" y="3622873"/>
            <a:ext cx="4245479" cy="303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7221" y="417733"/>
            <a:ext cx="3214693" cy="513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6. </a:t>
            </a:r>
            <a:r>
              <a:rPr lang="ko-KR" altLang="en-US" sz="2800">
                <a:solidFill>
                  <a:schemeClr val="bg1"/>
                </a:solidFill>
              </a:rPr>
              <a:t>메뉴 화면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1643" y="2333445"/>
            <a:ext cx="6768715" cy="2191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7221" y="417733"/>
            <a:ext cx="2871793" cy="513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7. </a:t>
            </a:r>
            <a:r>
              <a:rPr lang="ko-KR" altLang="en-US" sz="2800">
                <a:solidFill>
                  <a:schemeClr val="bg1"/>
                </a:solidFill>
              </a:rPr>
              <a:t>게임 시작 버튼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3995" y="1615491"/>
            <a:ext cx="6184007" cy="4855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1009" y="399590"/>
            <a:ext cx="3562356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8.</a:t>
            </a:r>
            <a:r>
              <a:rPr lang="ko-KR" altLang="en-US" sz="2800">
                <a:solidFill>
                  <a:schemeClr val="bg1"/>
                </a:solidFill>
              </a:rPr>
              <a:t> 종료 모달창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058" y="1399891"/>
            <a:ext cx="5134691" cy="20291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146" y="3507768"/>
            <a:ext cx="5071785" cy="163649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1714" y="1602273"/>
            <a:ext cx="6315956" cy="495369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7441" y="5288644"/>
            <a:ext cx="3885623" cy="156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게임 설명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58671" y="399590"/>
            <a:ext cx="2871794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9.</a:t>
            </a:r>
            <a:r>
              <a:rPr lang="ko-KR" altLang="en-US" sz="2800">
                <a:solidFill>
                  <a:schemeClr val="bg1"/>
                </a:solidFill>
              </a:rPr>
              <a:t> 옵션 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2679" y="1605591"/>
            <a:ext cx="7106642" cy="5068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8171" y="390518"/>
            <a:ext cx="3243269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10.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credit</a:t>
            </a:r>
            <a:r>
              <a:rPr lang="ko-KR" altLang="en-US" sz="2800">
                <a:solidFill>
                  <a:schemeClr val="bg1"/>
                </a:solidFill>
              </a:rPr>
              <a:t> 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207" y="2449874"/>
            <a:ext cx="9121586" cy="2804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7659" y="408661"/>
            <a:ext cx="3838581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11.</a:t>
            </a:r>
            <a:r>
              <a:rPr lang="ko-KR" altLang="en-US" sz="2800">
                <a:solidFill>
                  <a:schemeClr val="bg1"/>
                </a:solidFill>
              </a:rPr>
              <a:t> 메뉴 이동 버튼 제작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1721" y="1686511"/>
            <a:ext cx="4048557" cy="4596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0457" y="363304"/>
            <a:ext cx="4762508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12.</a:t>
            </a:r>
            <a:r>
              <a:rPr lang="ko-KR" altLang="en-US" sz="2800">
                <a:solidFill>
                  <a:schemeClr val="bg1"/>
                </a:solidFill>
              </a:rPr>
              <a:t> 테마</a:t>
            </a:r>
            <a:r>
              <a:rPr lang="en-US" altLang="ko-KR" sz="2800">
                <a:solidFill>
                  <a:schemeClr val="bg1"/>
                </a:solidFill>
              </a:rPr>
              <a:t>,</a:t>
            </a:r>
            <a:r>
              <a:rPr lang="ko-KR" altLang="en-US" sz="2800">
                <a:solidFill>
                  <a:schemeClr val="bg1"/>
                </a:solidFill>
              </a:rPr>
              <a:t> 난이도 설정 값 받기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9216" y="2324775"/>
            <a:ext cx="6533565" cy="3266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77734" y="372376"/>
            <a:ext cx="2619380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13.</a:t>
            </a:r>
            <a:r>
              <a:rPr lang="ko-KR" altLang="en-US" sz="2800">
                <a:solidFill>
                  <a:schemeClr val="bg1"/>
                </a:solidFill>
              </a:rPr>
              <a:t> 난이도 설정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4928" y="2134248"/>
            <a:ext cx="8142142" cy="3908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53947" y="390519"/>
            <a:ext cx="2271718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14.</a:t>
            </a:r>
            <a:r>
              <a:rPr lang="ko-KR" altLang="en-US" sz="2800">
                <a:solidFill>
                  <a:schemeClr val="bg1"/>
                </a:solidFill>
              </a:rPr>
              <a:t> 테마 설정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7214" y="2263256"/>
            <a:ext cx="5371529" cy="317815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246" y="2291915"/>
            <a:ext cx="5979754" cy="2830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5759" y="399590"/>
            <a:ext cx="3762381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15.</a:t>
            </a:r>
            <a:r>
              <a:rPr lang="ko-KR" altLang="en-US" sz="2800">
                <a:solidFill>
                  <a:schemeClr val="bg1"/>
                </a:solidFill>
              </a:rPr>
              <a:t> 인터페이스 창 조절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6476" y="1715491"/>
            <a:ext cx="5819046" cy="4621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63371" y="399590"/>
            <a:ext cx="3852869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16.</a:t>
            </a:r>
            <a:r>
              <a:rPr lang="ko-KR" altLang="en-US" sz="2800">
                <a:solidFill>
                  <a:schemeClr val="bg1"/>
                </a:solidFill>
              </a:rPr>
              <a:t> 아이템 휙득 효과음 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5762" y="2808904"/>
            <a:ext cx="6991667" cy="50888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2920" y="3429000"/>
            <a:ext cx="6726160" cy="929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8628" y="409211"/>
            <a:ext cx="3614744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17.</a:t>
            </a:r>
            <a:r>
              <a:rPr lang="ko-KR" altLang="en-US" sz="2800">
                <a:solidFill>
                  <a:schemeClr val="bg1"/>
                </a:solidFill>
              </a:rPr>
              <a:t> 캐릭터 이동  수정 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8286" y="2114442"/>
            <a:ext cx="431542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4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719974" y="2104680"/>
            <a:ext cx="10468153" cy="2803119"/>
            <a:chOff x="811414" y="2363318"/>
            <a:chExt cx="10468153" cy="2803119"/>
          </a:xfrm>
        </p:grpSpPr>
        <p:sp>
          <p:nvSpPr>
            <p:cNvPr id="6" name="TextBox 5"/>
            <p:cNvSpPr txBox="1"/>
            <p:nvPr/>
          </p:nvSpPr>
          <p:spPr>
            <a:xfrm>
              <a:off x="811414" y="2363318"/>
              <a:ext cx="2641589" cy="219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80814" y="2972208"/>
              <a:ext cx="1298753" cy="2194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15853" y="2581565"/>
            <a:ext cx="9160294" cy="169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ko-KR" altLang="en-US" sz="2400" b="0" i="1" spc="-150">
                <a:solidFill>
                  <a:schemeClr val="bg1"/>
                </a:solidFill>
              </a:rPr>
              <a:t>게임 사이트</a:t>
            </a:r>
            <a:endParaRPr lang="ko-KR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en-US" altLang="en-US" sz="2400" b="0" i="1" spc="-150">
                <a:solidFill>
                  <a:schemeClr val="bg1"/>
                </a:solidFill>
                <a:hlinkClick r:id="rId2"/>
              </a:rPr>
              <a:t>https://malonedh.github.io/G_programming_presantation_2/after/Red_Rect</a:t>
            </a:r>
            <a:endParaRPr lang="en-US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ko-KR" altLang="en-US" sz="2400" b="0" i="1" spc="-150">
                <a:solidFill>
                  <a:schemeClr val="bg1"/>
                </a:solidFill>
              </a:rPr>
              <a:t>깃허브 </a:t>
            </a:r>
            <a:endParaRPr lang="ko-KR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en-US" altLang="en-US" sz="2400" b="0" i="1" spc="-150">
                <a:solidFill>
                  <a:schemeClr val="bg1"/>
                </a:solidFill>
                <a:hlinkClick r:id="rId3"/>
              </a:rPr>
              <a:t>https://github.com/MaloneDH/G_programming_presantation_2</a:t>
            </a:r>
            <a:endParaRPr lang="en-US" altLang="en-US" sz="2400" b="0" i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2375852" y="3637756"/>
            <a:ext cx="7499825" cy="2082800"/>
          </a:xfrm>
          <a:prstGeom prst="bracketPair">
            <a:avLst>
              <a:gd name="adj" fmla="val 16667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2209" y="3782541"/>
            <a:ext cx="7307580" cy="1793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/>
              <a:t>게임 규칙</a:t>
            </a:r>
            <a:endParaRPr lang="ko-KR" altLang="en-US" sz="2800"/>
          </a:p>
          <a:p>
            <a:pPr lvl="0" algn="ctr">
              <a:defRPr/>
            </a:pPr>
            <a:r>
              <a:rPr lang="en-US" altLang="ko-KR" sz="2800"/>
              <a:t>1.</a:t>
            </a:r>
            <a:r>
              <a:rPr lang="ko-KR" altLang="en-US" sz="2800"/>
              <a:t> 파란색 블록에 피하며 아이템을 먹는다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 algn="ctr">
              <a:defRPr/>
            </a:pPr>
            <a:r>
              <a:rPr lang="en-US" altLang="ko-KR" sz="2800"/>
              <a:t>2.</a:t>
            </a:r>
            <a:r>
              <a:rPr lang="ko-KR" altLang="en-US" sz="2800"/>
              <a:t> 아이템을 먹으면 플레이어 블록은 빨라진다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 algn="ctr">
              <a:defRPr/>
            </a:pPr>
            <a:r>
              <a:rPr lang="en-US" altLang="ko-KR" sz="2800"/>
              <a:t>3.</a:t>
            </a:r>
            <a:r>
              <a:rPr lang="ko-KR" altLang="en-US" sz="2800"/>
              <a:t> 시간이 지날수록 파란색 블록은 빨라진다</a:t>
            </a:r>
            <a:r>
              <a:rPr lang="en-US" altLang="ko-KR" sz="2800"/>
              <a:t>.</a:t>
            </a:r>
            <a:endParaRPr lang="ko-KR" altLang="en-US" sz="2800" i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625" y="398065"/>
            <a:ext cx="5238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2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176410" y="1017988"/>
            <a:ext cx="12286561" cy="4604670"/>
            <a:chOff x="2618104" y="2052851"/>
            <a:chExt cx="7298714" cy="2524308"/>
          </a:xfrm>
        </p:grpSpPr>
        <p:sp>
          <p:nvSpPr>
            <p:cNvPr id="6" name="TextBox 5"/>
            <p:cNvSpPr txBox="1"/>
            <p:nvPr/>
          </p:nvSpPr>
          <p:spPr>
            <a:xfrm>
              <a:off x="2618104" y="2052851"/>
              <a:ext cx="2641590" cy="1200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18065" y="3374581"/>
              <a:ext cx="1298753" cy="1202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70513" y="2176004"/>
            <a:ext cx="9650974" cy="2508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출처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ppt </a:t>
            </a:r>
            <a:r>
              <a:rPr lang="ko-KR" altLang="en-US" b="0" spc="-150">
                <a:solidFill>
                  <a:schemeClr val="bg1"/>
                </a:solidFill>
              </a:rPr>
              <a:t>템플릿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 https://yusaebyeol.blogspot.com/2020/04/powerpoint-template-free-download-ppt.html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효과음</a:t>
            </a:r>
            <a:r>
              <a:rPr lang="en-US" altLang="ko-KR" b="0" spc="-150">
                <a:solidFill>
                  <a:schemeClr val="bg1"/>
                </a:solidFill>
              </a:rPr>
              <a:t>,</a:t>
            </a:r>
            <a:r>
              <a:rPr lang="ko-KR" altLang="en-US" b="0" spc="-150">
                <a:solidFill>
                  <a:schemeClr val="bg1"/>
                </a:solidFill>
              </a:rPr>
              <a:t> 타격음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ko-KR" b="0" spc="-150">
                <a:solidFill>
                  <a:schemeClr val="bg1"/>
                </a:solidFill>
              </a:rPr>
              <a:t>https://yusaebyeol.blogspot.com/2020/04/powerpoint-template-free-download-ppt.html</a:t>
            </a:r>
            <a:endParaRPr lang="en-US" altLang="ko-KR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배경음 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en-US" b="0" spc="-150">
                <a:solidFill>
                  <a:schemeClr val="bg1"/>
                </a:solidFill>
              </a:rPr>
              <a:t>https://downloads.khinsider.com/game-soundtracks/album/geometry-dash/05.DJVI%2520-%2520Base%2520After%2520Base.mp3</a:t>
            </a:r>
            <a:endParaRPr lang="en-US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원작 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https://devdevshow.com/javascript-games-examples-for-beginners/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setinterval</a:t>
            </a:r>
            <a:r>
              <a:rPr lang="ko-KR" altLang="en-US" b="0" spc="-150">
                <a:solidFill>
                  <a:schemeClr val="bg1"/>
                </a:solidFill>
              </a:rPr>
              <a:t> 함수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https://devdevshow.com/javascript-games-examples-for-beginners/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stopwatch</a:t>
            </a:r>
            <a:r>
              <a:rPr lang="ko-KR" altLang="en-US" b="0" spc="-150">
                <a:solidFill>
                  <a:schemeClr val="bg1"/>
                </a:solidFill>
              </a:rPr>
              <a:t> 함수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en-US" b="0" spc="-150">
                <a:solidFill>
                  <a:schemeClr val="bg1"/>
                </a:solidFill>
              </a:rPr>
              <a:t>https://myhappyman.tistory.com/21</a:t>
            </a:r>
            <a:endParaRPr lang="en-US" altLang="en-US" b="0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게임 설명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제목을 입력하세요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제목을 입력하세요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937635" y="2345306"/>
            <a:ext cx="4316730" cy="1886168"/>
            <a:chOff x="3937635" y="2611120"/>
            <a:chExt cx="4316730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37635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2.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코드 설명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75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6708" y="399590"/>
            <a:ext cx="3722382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bgm</a:t>
            </a:r>
            <a:r>
              <a:rPr lang="ko-KR" altLang="en-US" sz="2800">
                <a:solidFill>
                  <a:schemeClr val="bg1"/>
                </a:solidFill>
              </a:rPr>
              <a:t> 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321" y="3287442"/>
            <a:ext cx="6483357" cy="2831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837" y="3869106"/>
            <a:ext cx="626832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/>
            <p:cNvSpPr txBox="1"/>
            <p:nvPr/>
          </p:nvSpPr>
          <p:spPr>
            <a:xfrm>
              <a:off x="845684" y="2155904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rgbClr val="0194e7"/>
                  </a:solidFill>
                </a:rPr>
                <a:t> 「</a:t>
              </a:r>
              <a:endParaRPr lang="ko-KR" altLang="en-US" sz="13800">
                <a:solidFill>
                  <a:srgbClr val="0194e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56648" y="2819399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/>
                <a:t>」 </a:t>
              </a:r>
              <a:endParaRPr lang="ko-KR" altLang="en-US"/>
            </a:p>
          </p:txBody>
        </p:sp>
      </p:grpSp>
      "me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/>
            <p:cNvSpPr txBox="1"/>
            <p:nvPr/>
          </p:nvSpPr>
          <p:spPr>
            <a:xfrm>
              <a:off x="1584226" y="2010598"/>
              <a:ext cx="2641589" cy="2192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10622" y="2964705"/>
              <a:ext cx="1298753" cy="2191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91799" y="5601086"/>
            <a:ext cx="2531136" cy="517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/>
              <a:t>Rec_Rect.html</a:t>
            </a:r>
            <a:endParaRPr lang="en-US" altLang="ko-KR" sz="2800" i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849" y="1652339"/>
            <a:ext cx="5649113" cy="355332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54424" y="1056944"/>
            <a:ext cx="2372056" cy="4744112"/>
          </a:xfrm>
          <a:prstGeom prst="rect">
            <a:avLst/>
          </a:prstGeom>
        </p:spPr>
      </p:pic>
      <p:sp>
        <p:nvSpPr>
          <p:cNvPr id="16" name="TextBox 1"/>
          <p:cNvSpPr txBox="1"/>
          <p:nvPr/>
        </p:nvSpPr>
        <p:spPr>
          <a:xfrm>
            <a:off x="8076700" y="5822939"/>
            <a:ext cx="2531136" cy="51880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  <a:solidFill>
                  <a:srgbClr val="3a3838"/>
                </a:solidFill>
                <a:latin typeface="G마켓 산스 TTF Medium"/>
                <a:ea typeface="나눔스퀘어 Light"/>
                <a:cs typeface="G마켓 산스 TTF Medium"/>
              </a:rPr>
              <a:t>Rec_Rect.css</a:t>
            </a:r>
            <a:endPara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<a:solidFill>
                <a:srgbClr val="3a3838"/>
              </a:solidFill>
              <a:latin typeface="G마켓 산스 TTF Medium"/>
              <a:ea typeface="나눔스퀘어 Light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705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6824729" y="207155"/>
            <a:ext cx="2531136" cy="51880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  <a:solidFill>
                  <a:srgbClr val="3a3838"/>
                </a:solidFill>
                <a:latin typeface="G마켓 산스 TTF Medium"/>
                <a:ea typeface="나눔스퀘어 Light"/>
                <a:cs typeface="G마켓 산스 TTF Medium"/>
              </a:rPr>
              <a:t>Rec_Rect.js</a:t>
            </a:r>
            <a:endPara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<a:solidFill>
                <a:srgbClr val="3a3838"/>
              </a:solidFill>
              <a:latin typeface="G마켓 산스 TTF Medium"/>
              <a:ea typeface="나눔스퀘어 Light"/>
              <a:cs typeface="G마켓 산스 TTF Medium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159" y="491132"/>
            <a:ext cx="4437532" cy="587573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895127"/>
            <a:ext cx="5692206" cy="50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5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911" y="535781"/>
            <a:ext cx="5715088" cy="578643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1240" y="535781"/>
            <a:ext cx="4934170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2470" y="1609471"/>
            <a:ext cx="5087060" cy="36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3928110" y="2345306"/>
            <a:ext cx="4316730" cy="1886168"/>
            <a:chOff x="3928110" y="2611120"/>
            <a:chExt cx="4316730" cy="1886168"/>
          </a:xfrm>
        </p:grpSpPr>
        <p:sp>
          <p:nvSpPr>
            <p:cNvPr id="6" name="TextBox 5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3.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느낀 점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56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1399</ep:Words>
  <ep:PresentationFormat>와이드스크린</ep:PresentationFormat>
  <ep:Paragraphs>245</ep:Paragraphs>
  <ep:Slides>66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ep:HeadingPairs>
  <ep:TitlesOfParts>
    <vt:vector size="6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2020-02-09T06:06:54.000</dcterms:created>
  <dc:creator>Saebyeol Yu</dc:creator>
  <cp:lastModifiedBy>629-3</cp:lastModifiedBy>
  <dcterms:modified xsi:type="dcterms:W3CDTF">2022-11-16T07:44:34.778</dcterms:modified>
  <cp:revision>90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